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625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Silly String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poppers, 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tuxedos, 2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8CEBDF8-4B51-42AF-9862-079E0A1F6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7779"/>
            <a:ext cx="7025776" cy="44459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Silly String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Silly String is a 31 round, 155 point, Comstock course of fire. There are 13 USPSA targets, 3 mini poppers,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159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2021-03-25T18:07:22Z</dcterms:modified>
  <cp:category>Shooting</cp:category>
</cp:coreProperties>
</file>

<file path=docProps/thumbnail.jpeg>
</file>